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61" d="100"/>
          <a:sy n="161" d="100"/>
        </p:scale>
        <p:origin x="-520" y="539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3165-B7ED-C34E-A4A3-79B80A52F148}" type="datetimeFigureOut">
              <a:rPr lang="en-US" smtClean="0"/>
              <a:t>10/25/18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7CEB2-B8AA-4F44-BF62-6CF2BDE82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502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3165-B7ED-C34E-A4A3-79B80A52F148}" type="datetimeFigureOut">
              <a:rPr lang="en-US" smtClean="0"/>
              <a:t>10/25/18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7CEB2-B8AA-4F44-BF62-6CF2BDE82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374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3165-B7ED-C34E-A4A3-79B80A52F148}" type="datetimeFigureOut">
              <a:rPr lang="en-US" smtClean="0"/>
              <a:t>10/25/18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7CEB2-B8AA-4F44-BF62-6CF2BDE82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784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3165-B7ED-C34E-A4A3-79B80A52F148}" type="datetimeFigureOut">
              <a:rPr lang="en-US" smtClean="0"/>
              <a:t>10/25/18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7CEB2-B8AA-4F44-BF62-6CF2BDE82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301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3165-B7ED-C34E-A4A3-79B80A52F148}" type="datetimeFigureOut">
              <a:rPr lang="en-US" smtClean="0"/>
              <a:t>10/25/18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7CEB2-B8AA-4F44-BF62-6CF2BDE82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510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3165-B7ED-C34E-A4A3-79B80A52F148}" type="datetimeFigureOut">
              <a:rPr lang="en-US" smtClean="0"/>
              <a:t>10/25/18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7CEB2-B8AA-4F44-BF62-6CF2BDE82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685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3165-B7ED-C34E-A4A3-79B80A52F148}" type="datetimeFigureOut">
              <a:rPr lang="en-US" smtClean="0"/>
              <a:t>10/25/18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7CEB2-B8AA-4F44-BF62-6CF2BDE82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817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3165-B7ED-C34E-A4A3-79B80A52F148}" type="datetimeFigureOut">
              <a:rPr lang="en-US" smtClean="0"/>
              <a:t>10/25/18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7CEB2-B8AA-4F44-BF62-6CF2BDE82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088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3165-B7ED-C34E-A4A3-79B80A52F148}" type="datetimeFigureOut">
              <a:rPr lang="en-US" smtClean="0"/>
              <a:t>10/25/18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7CEB2-B8AA-4F44-BF62-6CF2BDE82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600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3165-B7ED-C34E-A4A3-79B80A52F148}" type="datetimeFigureOut">
              <a:rPr lang="en-US" smtClean="0"/>
              <a:t>10/25/18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7CEB2-B8AA-4F44-BF62-6CF2BDE82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378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3165-B7ED-C34E-A4A3-79B80A52F148}" type="datetimeFigureOut">
              <a:rPr lang="en-US" smtClean="0"/>
              <a:t>10/25/18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7CEB2-B8AA-4F44-BF62-6CF2BDE82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320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B3165-B7ED-C34E-A4A3-79B80A52F148}" type="datetimeFigureOut">
              <a:rPr lang="en-US" smtClean="0"/>
              <a:t>10/25/18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7CEB2-B8AA-4F44-BF62-6CF2BDE82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26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3041" y="896467"/>
            <a:ext cx="3697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Science Reading Response Check List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389570" y="1581406"/>
            <a:ext cx="4368982" cy="5909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1.  </a:t>
            </a:r>
            <a:r>
              <a:rPr lang="en-US" sz="1400" dirty="0" smtClean="0"/>
              <a:t>I filled the entire page.  </a:t>
            </a:r>
            <a:r>
              <a:rPr lang="en-US" sz="1400" i="1" dirty="0" smtClean="0"/>
              <a:t>(I started my first response in the first space.  I did not leave more than 2 empty spaces at the bottom of the page.)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1400" b="1" dirty="0" smtClean="0"/>
              <a:t>2.  </a:t>
            </a:r>
            <a:r>
              <a:rPr lang="en-US" sz="1400" dirty="0" smtClean="0"/>
              <a:t>I did not skip spaces between responses.  (Skipping spaces is expected if you have a college ruled notebook.)</a:t>
            </a:r>
          </a:p>
          <a:p>
            <a:endParaRPr lang="en-US" sz="1400" dirty="0" smtClean="0"/>
          </a:p>
          <a:p>
            <a:endParaRPr lang="en-US" sz="1400" dirty="0"/>
          </a:p>
          <a:p>
            <a:r>
              <a:rPr lang="en-US" sz="1400" b="1" dirty="0" smtClean="0"/>
              <a:t>3.  </a:t>
            </a:r>
            <a:r>
              <a:rPr lang="en-US" sz="1400" dirty="0" smtClean="0"/>
              <a:t>For each response, I wrote the appropriate code in the margin (to the left of the red line).</a:t>
            </a:r>
          </a:p>
          <a:p>
            <a:endParaRPr lang="en-US" sz="1400" dirty="0" smtClean="0"/>
          </a:p>
          <a:p>
            <a:endParaRPr lang="en-US" sz="1400" dirty="0"/>
          </a:p>
          <a:p>
            <a:r>
              <a:rPr lang="en-US" sz="1400" b="1" dirty="0" smtClean="0"/>
              <a:t>4.  </a:t>
            </a:r>
            <a:r>
              <a:rPr lang="en-US" sz="1400" dirty="0" smtClean="0"/>
              <a:t>I used 3 or more response types.</a:t>
            </a:r>
          </a:p>
          <a:p>
            <a:endParaRPr lang="en-US" sz="1400" dirty="0" smtClean="0"/>
          </a:p>
          <a:p>
            <a:endParaRPr lang="en-US" sz="1400" dirty="0"/>
          </a:p>
          <a:p>
            <a:r>
              <a:rPr lang="en-US" sz="1400" b="1" dirty="0" smtClean="0"/>
              <a:t>5.  </a:t>
            </a:r>
            <a:r>
              <a:rPr lang="en-US" sz="1400" dirty="0" smtClean="0"/>
              <a:t>My writing is neat.  My letters stay within the spaces, and they do not touch each other.</a:t>
            </a:r>
          </a:p>
          <a:p>
            <a:endParaRPr lang="en-US" sz="1400" dirty="0" smtClean="0"/>
          </a:p>
          <a:p>
            <a:endParaRPr lang="en-US" sz="1400" dirty="0"/>
          </a:p>
          <a:p>
            <a:pPr marL="342900" indent="-342900">
              <a:buAutoNum type="arabicPeriod" startAt="6"/>
            </a:pPr>
            <a:r>
              <a:rPr lang="en-US" sz="1400" dirty="0" smtClean="0"/>
              <a:t>I wrote in pencil or in blue or black pen.</a:t>
            </a:r>
          </a:p>
          <a:p>
            <a:pPr marL="342900" indent="-342900">
              <a:buAutoNum type="arabicPeriod" startAt="6"/>
            </a:pPr>
            <a:endParaRPr lang="en-US" sz="1400" dirty="0"/>
          </a:p>
          <a:p>
            <a:pPr marL="342900" indent="-342900">
              <a:buAutoNum type="arabicPeriod" startAt="6"/>
            </a:pPr>
            <a:endParaRPr lang="en-US" sz="1400" dirty="0" smtClean="0"/>
          </a:p>
          <a:p>
            <a:pPr marL="342900" indent="-342900">
              <a:buAutoNum type="arabicPeriod" startAt="6"/>
            </a:pPr>
            <a:r>
              <a:rPr lang="en-US" sz="1400" dirty="0" smtClean="0"/>
              <a:t>I used the response types listed at the back of my lab notebook.</a:t>
            </a:r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938723" y="1581406"/>
            <a:ext cx="378644" cy="3905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38723" y="2735564"/>
            <a:ext cx="378644" cy="3905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38723" y="3548014"/>
            <a:ext cx="378644" cy="3905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38723" y="4289472"/>
            <a:ext cx="378644" cy="3905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38723" y="5070370"/>
            <a:ext cx="378644" cy="3905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38723" y="5819716"/>
            <a:ext cx="378644" cy="3905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38723" y="6599313"/>
            <a:ext cx="378644" cy="3905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9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146</Words>
  <Application>Microsoft Macintosh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Brookline Public Schools</dc:creator>
  <cp:lastModifiedBy>Brookline Public Schools</cp:lastModifiedBy>
  <cp:revision>7</cp:revision>
  <dcterms:created xsi:type="dcterms:W3CDTF">2017-10-19T00:51:33Z</dcterms:created>
  <dcterms:modified xsi:type="dcterms:W3CDTF">2018-10-25T12:18:21Z</dcterms:modified>
</cp:coreProperties>
</file>